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Unidad 5. El conocimiento (2)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 conocimiento inteligible.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7000" y="3044600"/>
            <a:ext cx="1456998" cy="209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CONOCIMIENTO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 sz="2400"/>
              <a:t>Vida psíquica, consciente.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 sz="2400"/>
              <a:t>Actitud vital. </a:t>
            </a:r>
          </a:p>
          <a:p>
            <a:pPr indent="-342900" lvl="0" marL="2286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Propia de la capacidad de automoción.</a:t>
            </a:r>
          </a:p>
          <a:p>
            <a:pPr indent="-342900" lvl="0" marL="2286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Inmanente</a:t>
            </a:r>
          </a:p>
          <a:p>
            <a:pPr indent="-342900" lvl="0" marL="2286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Espontánea, reacción ante una causa externa.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 sz="2400"/>
              <a:t>Relación entre SUJETO y OBJETO.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 sz="2400"/>
              <a:t>Por el conocimiento descubro la realidad.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 sz="2400"/>
              <a:t>Siempre parte de los sentidos.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093" y="0"/>
            <a:ext cx="764381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32488"/>
            <a:ext cx="9143995" cy="4678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31850"/>
            <a:ext cx="9143999" cy="4584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047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724" y="0"/>
            <a:ext cx="8907254" cy="5029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