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</p:embeddedFont>
    <p:embeddedFont>
      <p:font typeface="Indie Flower"/>
      <p:regular r:id="rId22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22" Type="http://schemas.openxmlformats.org/officeDocument/2006/relationships/font" Target="fonts/IndieFlower-regular.fntdata"/><Relationship Id="rId10" Type="http://schemas.openxmlformats.org/officeDocument/2006/relationships/slide" Target="slides/slide5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jpg"/><Relationship Id="rId4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07.jpg"/><Relationship Id="rId11" Type="http://schemas.openxmlformats.org/officeDocument/2006/relationships/image" Target="../media/image03.png"/><Relationship Id="rId10" Type="http://schemas.openxmlformats.org/officeDocument/2006/relationships/image" Target="../media/image05.png"/><Relationship Id="rId12" Type="http://schemas.openxmlformats.org/officeDocument/2006/relationships/image" Target="../media/image04.jpg"/><Relationship Id="rId9" Type="http://schemas.openxmlformats.org/officeDocument/2006/relationships/image" Target="../media/image15.jpg"/><Relationship Id="rId5" Type="http://schemas.openxmlformats.org/officeDocument/2006/relationships/image" Target="../media/image10.png"/><Relationship Id="rId6" Type="http://schemas.openxmlformats.org/officeDocument/2006/relationships/image" Target="../media/image02.jpg"/><Relationship Id="rId7" Type="http://schemas.openxmlformats.org/officeDocument/2006/relationships/image" Target="../media/image01.jpg"/><Relationship Id="rId8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¿Qué o quién es el hombre?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Unidad 8 (1) La persona y la dignidad humana.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913" y="0"/>
            <a:ext cx="715617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 rot="-2237156">
            <a:off x="103675" y="197734"/>
            <a:ext cx="2421123" cy="659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400">
                <a:latin typeface="Indie Flower"/>
                <a:ea typeface="Indie Flower"/>
                <a:cs typeface="Indie Flower"/>
                <a:sym typeface="Indie Flower"/>
              </a:rPr>
              <a:t>En síntesis...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29700" y="391000"/>
            <a:ext cx="2458799" cy="61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1800"/>
              <a:t>¿</a:t>
            </a:r>
            <a:r>
              <a:rPr b="1" lang="en" sz="1800">
                <a:solidFill>
                  <a:srgbClr val="FF0000"/>
                </a:solidFill>
              </a:rPr>
              <a:t>Qué</a:t>
            </a:r>
            <a:r>
              <a:rPr b="1" lang="en" sz="1800"/>
              <a:t> es el hombre?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250000" y="216700"/>
            <a:ext cx="2760299" cy="960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 es “qué” sino </a:t>
            </a:r>
            <a:r>
              <a:rPr b="1" lang="en">
                <a:solidFill>
                  <a:srgbClr val="6AA84F"/>
                </a:solidFill>
              </a:rPr>
              <a:t>“QUIÉN”</a:t>
            </a:r>
            <a:r>
              <a:rPr lang="en"/>
              <a:t>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NO es “algo” sino “</a:t>
            </a:r>
            <a:r>
              <a:rPr b="1" lang="en">
                <a:solidFill>
                  <a:srgbClr val="6AA84F"/>
                </a:solidFill>
              </a:rPr>
              <a:t>ALGUIEN</a:t>
            </a:r>
            <a:r>
              <a:rPr lang="en"/>
              <a:t>”.</a:t>
            </a:r>
          </a:p>
        </p:txBody>
      </p:sp>
      <p:sp>
        <p:nvSpPr>
          <p:cNvPr id="139" name="Shape 139"/>
          <p:cNvSpPr/>
          <p:nvPr/>
        </p:nvSpPr>
        <p:spPr>
          <a:xfrm>
            <a:off x="2731900" y="442750"/>
            <a:ext cx="433200" cy="31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7121800" y="268450"/>
            <a:ext cx="1912199" cy="659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400">
                <a:solidFill>
                  <a:srgbClr val="A64D79"/>
                </a:solidFill>
              </a:rPr>
              <a:t>PERSONA</a:t>
            </a:r>
          </a:p>
        </p:txBody>
      </p:sp>
      <p:sp>
        <p:nvSpPr>
          <p:cNvPr id="141" name="Shape 141"/>
          <p:cNvSpPr/>
          <p:nvPr/>
        </p:nvSpPr>
        <p:spPr>
          <a:xfrm>
            <a:off x="6125637" y="442750"/>
            <a:ext cx="880799" cy="31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7310200" y="1177750"/>
            <a:ext cx="1535399" cy="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ámbito del SER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7385500" y="1650375"/>
            <a:ext cx="1384800" cy="42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sustancialidad</a:t>
            </a:r>
          </a:p>
        </p:txBody>
      </p:sp>
      <p:cxnSp>
        <p:nvCxnSpPr>
          <p:cNvPr id="144" name="Shape 144"/>
          <p:cNvCxnSpPr>
            <a:stCxn id="140" idx="2"/>
            <a:endCxn id="142" idx="0"/>
          </p:cNvCxnSpPr>
          <p:nvPr/>
        </p:nvCxnSpPr>
        <p:spPr>
          <a:xfrm>
            <a:off x="8077899" y="927849"/>
            <a:ext cx="0" cy="24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" name="Shape 145"/>
          <p:cNvCxnSpPr>
            <a:endCxn id="143" idx="0"/>
          </p:cNvCxnSpPr>
          <p:nvPr/>
        </p:nvCxnSpPr>
        <p:spPr>
          <a:xfrm>
            <a:off x="8077900" y="1554675"/>
            <a:ext cx="0" cy="9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612" y="1554675"/>
            <a:ext cx="3363075" cy="33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2449300" y="4430050"/>
            <a:ext cx="14883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temporalidad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539150" y="4430050"/>
            <a:ext cx="1384800" cy="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/>
              <a:t>contingencia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755875" y="2010175"/>
            <a:ext cx="1441199" cy="3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entendimiento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50" name="Shape 150"/>
          <p:cNvSpPr txBox="1"/>
          <p:nvPr/>
        </p:nvSpPr>
        <p:spPr>
          <a:xfrm>
            <a:off x="2574050" y="2450575"/>
            <a:ext cx="880799" cy="53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libertad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5840600" y="2528275"/>
            <a:ext cx="1017300" cy="37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apetitos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2505700" y="1868875"/>
            <a:ext cx="1290600" cy="659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voluntad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500" y="0"/>
            <a:ext cx="6985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94" y="0"/>
            <a:ext cx="705736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775" y="0"/>
            <a:ext cx="2387225" cy="402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770" y="0"/>
            <a:ext cx="5396457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59301">
            <a:off x="7156459" y="104937"/>
            <a:ext cx="1659679" cy="125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0100" y="1348800"/>
            <a:ext cx="732149" cy="117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0222" y="2629200"/>
            <a:ext cx="1094468" cy="14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02550" y="3680575"/>
            <a:ext cx="1141174" cy="139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680310">
            <a:off x="103823" y="104041"/>
            <a:ext cx="1175026" cy="117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2650" y="1228850"/>
            <a:ext cx="1043325" cy="8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939571">
            <a:off x="77123" y="1665275"/>
            <a:ext cx="905525" cy="67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2695" y="2795200"/>
            <a:ext cx="860199" cy="1216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57375" y="3711373"/>
            <a:ext cx="968600" cy="13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378333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603" y="0"/>
            <a:ext cx="415939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392633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641" y="0"/>
            <a:ext cx="399236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2039550" y="0"/>
            <a:ext cx="5064900" cy="59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1800"/>
              <a:t>¿Qué es el hombre?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200" y="-150725"/>
            <a:ext cx="7197126" cy="52847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 rot="-5400000">
            <a:off x="-1959374" y="2185525"/>
            <a:ext cx="5124599" cy="77249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algn="ctr">
              <a:spcBef>
                <a:spcPts val="0"/>
              </a:spcBef>
              <a:buNone/>
            </a:pPr>
            <a:r>
              <a:rPr lang="en" sz="2400"/>
              <a:t>¿Qué es el hombre?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 rot="-5400000">
            <a:off x="-1959374" y="2185525"/>
            <a:ext cx="5124599" cy="772499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¿Qué es el hombre?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894" y="25"/>
            <a:ext cx="79031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Fundamentos filosóficos de los determinismos.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28675"/>
            <a:ext cx="6002099" cy="945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MICHEL FOUCAULT- SIGLO XX- POSMODERNIDAD-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CORRIENTE: ESTRUCTURALISMO.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800" y="1470025"/>
            <a:ext cx="23241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600" y="2101721"/>
            <a:ext cx="5429229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14600" y="169425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fundamentos filosóficos de los determinismos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228675"/>
            <a:ext cx="5246400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SIGLO XVIII   - ABSOLUTO RACIONALISTA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SIGLO XIX -     ABSOLUTO MATERIALISTA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SIGLO XX-       ABSOLUTO RELATIVISTA                                                                                                   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                                       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953650" y="1884075"/>
            <a:ext cx="2590499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Ente autoproducido 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953650" y="2675375"/>
            <a:ext cx="2637599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Vitalismo-voluntad de poder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000750" y="3381900"/>
            <a:ext cx="2430599" cy="26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ser temporal-en su mundo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000750" y="3753975"/>
            <a:ext cx="2082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existencialista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6000750" y="4111875"/>
            <a:ext cx="2778899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irracionalidad deshumanizante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033600" y="4568875"/>
            <a:ext cx="2901599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sujeto en constante construcción por relaciones de poder</a:t>
            </a:r>
          </a:p>
        </p:txBody>
      </p:sp>
      <p:cxnSp>
        <p:nvCxnSpPr>
          <p:cNvPr id="119" name="Shape 119"/>
          <p:cNvCxnSpPr>
            <a:endCxn id="113" idx="1"/>
          </p:cNvCxnSpPr>
          <p:nvPr/>
        </p:nvCxnSpPr>
        <p:spPr>
          <a:xfrm flipH="1" rot="10800000">
            <a:off x="5614650" y="2063024"/>
            <a:ext cx="339000" cy="44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0" name="Shape 120"/>
          <p:cNvCxnSpPr>
            <a:endCxn id="114" idx="1"/>
          </p:cNvCxnSpPr>
          <p:nvPr/>
        </p:nvCxnSpPr>
        <p:spPr>
          <a:xfrm>
            <a:off x="5623950" y="2505725"/>
            <a:ext cx="329700" cy="34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1" name="Shape 121"/>
          <p:cNvSpPr txBox="1"/>
          <p:nvPr/>
        </p:nvSpPr>
        <p:spPr>
          <a:xfrm>
            <a:off x="6057150" y="1243525"/>
            <a:ext cx="2430599" cy="263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esencia racional</a:t>
            </a:r>
          </a:p>
        </p:txBody>
      </p:sp>
      <p:cxnSp>
        <p:nvCxnSpPr>
          <p:cNvPr id="122" name="Shape 122"/>
          <p:cNvCxnSpPr>
            <a:endCxn id="121" idx="1"/>
          </p:cNvCxnSpPr>
          <p:nvPr/>
        </p:nvCxnSpPr>
        <p:spPr>
          <a:xfrm flipH="1" rot="10800000">
            <a:off x="5548650" y="1375374"/>
            <a:ext cx="508500" cy="8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3" name="Shape 123"/>
          <p:cNvCxnSpPr>
            <a:endCxn id="115" idx="1"/>
          </p:cNvCxnSpPr>
          <p:nvPr/>
        </p:nvCxnSpPr>
        <p:spPr>
          <a:xfrm flipH="1" rot="10800000">
            <a:off x="5416649" y="3513749"/>
            <a:ext cx="584100" cy="6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4" name="Shape 124"/>
          <p:cNvCxnSpPr>
            <a:endCxn id="116" idx="1"/>
          </p:cNvCxnSpPr>
          <p:nvPr/>
        </p:nvCxnSpPr>
        <p:spPr>
          <a:xfrm>
            <a:off x="5435550" y="3598424"/>
            <a:ext cx="565200" cy="33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" name="Shape 125"/>
          <p:cNvCxnSpPr>
            <a:endCxn id="117" idx="1"/>
          </p:cNvCxnSpPr>
          <p:nvPr/>
        </p:nvCxnSpPr>
        <p:spPr>
          <a:xfrm>
            <a:off x="5463749" y="3598424"/>
            <a:ext cx="537000" cy="6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6" name="Shape 126"/>
          <p:cNvCxnSpPr>
            <a:endCxn id="118" idx="1"/>
          </p:cNvCxnSpPr>
          <p:nvPr/>
        </p:nvCxnSpPr>
        <p:spPr>
          <a:xfrm>
            <a:off x="5435400" y="3617424"/>
            <a:ext cx="598200" cy="11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